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5"/>
  </p:notesMasterIdLst>
  <p:handoutMasterIdLst>
    <p:handoutMasterId r:id="rId46"/>
  </p:handoutMasterIdLst>
  <p:sldIdLst>
    <p:sldId id="829" r:id="rId7"/>
    <p:sldId id="1095" r:id="rId8"/>
    <p:sldId id="1097" r:id="rId9"/>
    <p:sldId id="1120" r:id="rId10"/>
    <p:sldId id="1121" r:id="rId11"/>
    <p:sldId id="1126" r:id="rId12"/>
    <p:sldId id="1119"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48" r:id="rId33"/>
    <p:sldId id="1149" r:id="rId34"/>
    <p:sldId id="1118" r:id="rId35"/>
    <p:sldId id="1117" r:id="rId36"/>
    <p:sldId id="1122" r:id="rId37"/>
    <p:sldId id="1116" r:id="rId38"/>
    <p:sldId id="1124" r:id="rId39"/>
    <p:sldId id="1125" r:id="rId40"/>
    <p:sldId id="1143" r:id="rId41"/>
    <p:sldId id="1150" r:id="rId42"/>
    <p:sldId id="1096" r:id="rId43"/>
    <p:sldId id="109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89" d="100"/>
          <a:sy n="89" d="100"/>
        </p:scale>
        <p:origin x="53" y="854"/>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3/6/2015 6:02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441490"/>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a:p>
            <a:r>
              <a:rPr lang="en-US" dirty="0" smtClean="0"/>
              <a:t>SQL </a:t>
            </a:r>
            <a:r>
              <a:rPr lang="en-US" dirty="0"/>
              <a:t>Database Migration </a:t>
            </a:r>
            <a:r>
              <a:rPr lang="en-US" dirty="0" smtClean="0"/>
              <a:t>Wizard</a:t>
            </a:r>
          </a:p>
          <a:p>
            <a:pPr lvl="1"/>
            <a:r>
              <a:rPr lang="en-US" dirty="0" smtClean="0">
                <a:hlinkClick r:id="rId3"/>
              </a:rPr>
              <a:t>http</a:t>
            </a:r>
            <a:r>
              <a:rPr lang="en-US" dirty="0">
                <a:hlinkClick r:id="rId3"/>
              </a:rPr>
              <a:t>://sqlazuremw.codeplex.com</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r>
              <a:rPr lang="en-US" sz="2800" dirty="0" smtClean="0">
                <a:hlinkClick r:id="rId3"/>
              </a:rPr>
              <a:t>https</a:t>
            </a:r>
            <a:r>
              <a:rPr lang="en-US" sz="2800" dirty="0">
                <a:hlinkClick r:id="rId3"/>
              </a:rPr>
              <a:t>://</a:t>
            </a:r>
            <a:r>
              <a:rPr lang="en-US" sz="2800" dirty="0" smtClean="0">
                <a:hlinkClick r:id="rId3"/>
              </a:rPr>
              <a:t>www.visualstudio.com/en-us/get-started/load-test-your-app-vs.aspx</a:t>
            </a:r>
            <a:endParaRPr lang="en-US" sz="2800" dirty="0"/>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1695</TotalTime>
  <Words>1158</Words>
  <Application>Microsoft Office PowerPoint</Application>
  <PresentationFormat>Custom</PresentationFormat>
  <Paragraphs>335</Paragraphs>
  <Slides>38</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10 Categories</vt:lpstr>
      <vt:lpstr>37 services . . . and growing</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73</cp:revision>
  <dcterms:created xsi:type="dcterms:W3CDTF">2014-05-13T14:27:20Z</dcterms:created>
  <dcterms:modified xsi:type="dcterms:W3CDTF">2015-03-07T00:19:47Z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